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2804000" cx="30276000"/>
  <p:notesSz cx="6858000" cy="9144000"/>
  <p:embeddedFontLst>
    <p:embeddedFont>
      <p:font typeface="Nuni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482">
          <p15:clr>
            <a:srgbClr val="747775"/>
          </p15:clr>
        </p15:guide>
        <p15:guide id="2" pos="953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482" orient="horz"/>
        <p:guide pos="9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Nunito-boldItalic.fntdata"/><Relationship Id="rId9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6581" y="685800"/>
            <a:ext cx="2425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eee69c0d7_0_0:notes"/>
          <p:cNvSpPr/>
          <p:nvPr>
            <p:ph idx="2" type="sldImg"/>
          </p:nvPr>
        </p:nvSpPr>
        <p:spPr>
          <a:xfrm>
            <a:off x="2216581" y="685800"/>
            <a:ext cx="2425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eee69c0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32074" y="6196323"/>
            <a:ext cx="28212000" cy="17081700"/>
          </a:xfrm>
          <a:prstGeom prst="rect">
            <a:avLst/>
          </a:prstGeom>
        </p:spPr>
        <p:txBody>
          <a:bodyPr anchorCtr="0" anchor="b" bIns="545725" lIns="545725" spcFirstLastPara="1" rIns="545725" wrap="square" tIns="545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31100"/>
              <a:buNone/>
              <a:defRPr sz="311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32046" y="23585474"/>
            <a:ext cx="28212000" cy="65961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700"/>
              <a:buNone/>
              <a:defRPr sz="16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32046" y="17899287"/>
            <a:ext cx="28212000" cy="70053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32046" y="3703480"/>
            <a:ext cx="28212000" cy="47661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32046" y="9590851"/>
            <a:ext cx="28212000" cy="284310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indent="-908050" lvl="0" marL="457200">
              <a:spcBef>
                <a:spcPts val="0"/>
              </a:spcBef>
              <a:spcAft>
                <a:spcPts val="0"/>
              </a:spcAft>
              <a:buSzPts val="10700"/>
              <a:buChar char="●"/>
              <a:defRPr/>
            </a:lvl1pPr>
            <a:lvl2pPr indent="-755650" lvl="1" marL="914400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2pPr>
            <a:lvl3pPr indent="-755650" lvl="2" marL="1371600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3pPr>
            <a:lvl4pPr indent="-755650" lvl="3" marL="1828800">
              <a:spcBef>
                <a:spcPts val="0"/>
              </a:spcBef>
              <a:spcAft>
                <a:spcPts val="0"/>
              </a:spcAft>
              <a:buSzPts val="8300"/>
              <a:buChar char="●"/>
              <a:defRPr/>
            </a:lvl4pPr>
            <a:lvl5pPr indent="-755650" lvl="4" marL="2286000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5pPr>
            <a:lvl6pPr indent="-755650" lvl="5" marL="2743200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6pPr>
            <a:lvl7pPr indent="-755650" lvl="6" marL="3200400">
              <a:spcBef>
                <a:spcPts val="0"/>
              </a:spcBef>
              <a:spcAft>
                <a:spcPts val="0"/>
              </a:spcAft>
              <a:buSzPts val="8300"/>
              <a:buChar char="●"/>
              <a:defRPr/>
            </a:lvl7pPr>
            <a:lvl8pPr indent="-755650" lvl="7" marL="3657600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8pPr>
            <a:lvl9pPr indent="-755650" lvl="8" marL="4114800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32046" y="3703480"/>
            <a:ext cx="28212000" cy="47661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32046" y="9590851"/>
            <a:ext cx="13243800" cy="284310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indent="-755650" lvl="0" marL="457200">
              <a:spcBef>
                <a:spcPts val="0"/>
              </a:spcBef>
              <a:spcAft>
                <a:spcPts val="0"/>
              </a:spcAft>
              <a:buSzPts val="8300"/>
              <a:buChar char="●"/>
              <a:defRPr sz="8300"/>
            </a:lvl1pPr>
            <a:lvl2pPr indent="-685800" lvl="1" marL="9144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2pPr>
            <a:lvl3pPr indent="-685800" lvl="2" marL="13716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3pPr>
            <a:lvl4pPr indent="-685800" lvl="3" marL="18288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4pPr>
            <a:lvl5pPr indent="-685800" lvl="4" marL="22860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5pPr>
            <a:lvl6pPr indent="-685800" lvl="5" marL="27432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6pPr>
            <a:lvl7pPr indent="-685800" lvl="6" marL="32004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7pPr>
            <a:lvl8pPr indent="-685800" lvl="7" marL="36576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8pPr>
            <a:lvl9pPr indent="-685800" lvl="8" marL="41148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000191" y="9590851"/>
            <a:ext cx="13243800" cy="284310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indent="-755650" lvl="0" marL="457200">
              <a:spcBef>
                <a:spcPts val="0"/>
              </a:spcBef>
              <a:spcAft>
                <a:spcPts val="0"/>
              </a:spcAft>
              <a:buSzPts val="8300"/>
              <a:buChar char="●"/>
              <a:defRPr sz="8300"/>
            </a:lvl1pPr>
            <a:lvl2pPr indent="-685800" lvl="1" marL="9144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2pPr>
            <a:lvl3pPr indent="-685800" lvl="2" marL="13716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3pPr>
            <a:lvl4pPr indent="-685800" lvl="3" marL="18288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4pPr>
            <a:lvl5pPr indent="-685800" lvl="4" marL="22860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5pPr>
            <a:lvl6pPr indent="-685800" lvl="5" marL="27432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6pPr>
            <a:lvl7pPr indent="-685800" lvl="6" marL="32004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7pPr>
            <a:lvl8pPr indent="-685800" lvl="7" marL="36576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8pPr>
            <a:lvl9pPr indent="-685800" lvl="8" marL="41148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32046" y="3703480"/>
            <a:ext cx="28212000" cy="47661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32046" y="4623681"/>
            <a:ext cx="9297300" cy="6288900"/>
          </a:xfrm>
          <a:prstGeom prst="rect">
            <a:avLst/>
          </a:prstGeom>
        </p:spPr>
        <p:txBody>
          <a:bodyPr anchorCtr="0" anchor="b" bIns="545725" lIns="545725" spcFirstLastPara="1" rIns="545725" wrap="square" tIns="545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1pPr>
            <a:lvl2pPr lvl="1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2pPr>
            <a:lvl3pPr lvl="2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3pPr>
            <a:lvl4pPr lvl="3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4pPr>
            <a:lvl5pPr lvl="4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5pPr>
            <a:lvl6pPr lvl="5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6pPr>
            <a:lvl7pPr lvl="6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7pPr>
            <a:lvl8pPr lvl="7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8pPr>
            <a:lvl9pPr lvl="8">
              <a:spcBef>
                <a:spcPts val="0"/>
              </a:spcBef>
              <a:spcAft>
                <a:spcPts val="0"/>
              </a:spcAft>
              <a:buSzPts val="14300"/>
              <a:buNone/>
              <a:defRPr sz="143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32046" y="11564195"/>
            <a:ext cx="9297300" cy="264588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indent="-685800" lvl="0" marL="4572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indent="-685800" lvl="1" marL="9144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2pPr>
            <a:lvl3pPr indent="-685800" lvl="2" marL="13716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3pPr>
            <a:lvl4pPr indent="-685800" lvl="3" marL="18288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4pPr>
            <a:lvl5pPr indent="-685800" lvl="4" marL="22860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5pPr>
            <a:lvl6pPr indent="-685800" lvl="5" marL="27432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6pPr>
            <a:lvl7pPr indent="-685800" lvl="6" marL="32004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7pPr>
            <a:lvl8pPr indent="-685800" lvl="7" marL="3657600">
              <a:spcBef>
                <a:spcPts val="0"/>
              </a:spcBef>
              <a:spcAft>
                <a:spcPts val="0"/>
              </a:spcAft>
              <a:buSzPts val="7200"/>
              <a:buChar char="○"/>
              <a:defRPr sz="7200"/>
            </a:lvl8pPr>
            <a:lvl9pPr indent="-685800" lvl="8" marL="4114800">
              <a:spcBef>
                <a:spcPts val="0"/>
              </a:spcBef>
              <a:spcAft>
                <a:spcPts val="0"/>
              </a:spcAft>
              <a:buSzPts val="7200"/>
              <a:buChar char="■"/>
              <a:defRPr sz="7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623229" y="3746130"/>
            <a:ext cx="21084000" cy="34043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1pPr>
            <a:lvl2pPr lvl="1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2pPr>
            <a:lvl3pPr lvl="2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3pPr>
            <a:lvl4pPr lvl="3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4pPr>
            <a:lvl5pPr lvl="4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5pPr>
            <a:lvl6pPr lvl="5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6pPr>
            <a:lvl7pPr lvl="6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7pPr>
            <a:lvl8pPr lvl="7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8pPr>
            <a:lvl9pPr lvl="8">
              <a:spcBef>
                <a:spcPts val="0"/>
              </a:spcBef>
              <a:spcAft>
                <a:spcPts val="0"/>
              </a:spcAft>
              <a:buSzPts val="28700"/>
              <a:buNone/>
              <a:defRPr sz="28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5138000" y="-1040"/>
            <a:ext cx="15138000" cy="4280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545725" lIns="545725" spcFirstLastPara="1" rIns="545725" wrap="square" tIns="5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879077" y="10262433"/>
            <a:ext cx="13393800" cy="12335700"/>
          </a:xfrm>
          <a:prstGeom prst="rect">
            <a:avLst/>
          </a:prstGeom>
        </p:spPr>
        <p:txBody>
          <a:bodyPr anchorCtr="0" anchor="b" bIns="545725" lIns="545725" spcFirstLastPara="1" rIns="545725" wrap="square" tIns="545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879077" y="23327077"/>
            <a:ext cx="13393800" cy="102786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6354801" y="6025723"/>
            <a:ext cx="12704400" cy="307506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indent="-908050" lvl="0" marL="457200">
              <a:spcBef>
                <a:spcPts val="0"/>
              </a:spcBef>
              <a:spcAft>
                <a:spcPts val="0"/>
              </a:spcAft>
              <a:buSzPts val="10700"/>
              <a:buChar char="●"/>
              <a:defRPr/>
            </a:lvl1pPr>
            <a:lvl2pPr indent="-755650" lvl="1" marL="914400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2pPr>
            <a:lvl3pPr indent="-755650" lvl="2" marL="1371600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3pPr>
            <a:lvl4pPr indent="-755650" lvl="3" marL="1828800">
              <a:spcBef>
                <a:spcPts val="0"/>
              </a:spcBef>
              <a:spcAft>
                <a:spcPts val="0"/>
              </a:spcAft>
              <a:buSzPts val="8300"/>
              <a:buChar char="●"/>
              <a:defRPr/>
            </a:lvl4pPr>
            <a:lvl5pPr indent="-755650" lvl="4" marL="2286000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5pPr>
            <a:lvl6pPr indent="-755650" lvl="5" marL="2743200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6pPr>
            <a:lvl7pPr indent="-755650" lvl="6" marL="3200400">
              <a:spcBef>
                <a:spcPts val="0"/>
              </a:spcBef>
              <a:spcAft>
                <a:spcPts val="0"/>
              </a:spcAft>
              <a:buSzPts val="8300"/>
              <a:buChar char="●"/>
              <a:defRPr/>
            </a:lvl7pPr>
            <a:lvl8pPr indent="-755650" lvl="7" marL="3657600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8pPr>
            <a:lvl9pPr indent="-755650" lvl="8" marL="4114800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32046" y="35206675"/>
            <a:ext cx="19862100" cy="50355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32046" y="9205128"/>
            <a:ext cx="28212000" cy="16340100"/>
          </a:xfrm>
          <a:prstGeom prst="rect">
            <a:avLst/>
          </a:prstGeom>
        </p:spPr>
        <p:txBody>
          <a:bodyPr anchorCtr="0" anchor="b" bIns="545725" lIns="545725" spcFirstLastPara="1" rIns="545725" wrap="square" tIns="545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71600"/>
              <a:buNone/>
              <a:defRPr sz="716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32046" y="26232690"/>
            <a:ext cx="28212000" cy="10825200"/>
          </a:xfrm>
          <a:prstGeom prst="rect">
            <a:avLst/>
          </a:prstGeom>
        </p:spPr>
        <p:txBody>
          <a:bodyPr anchorCtr="0" anchor="t" bIns="545725" lIns="545725" spcFirstLastPara="1" rIns="545725" wrap="square" tIns="545725">
            <a:normAutofit/>
          </a:bodyPr>
          <a:lstStyle>
            <a:lvl1pPr indent="-908050" lvl="0" marL="457200" algn="ctr">
              <a:spcBef>
                <a:spcPts val="0"/>
              </a:spcBef>
              <a:spcAft>
                <a:spcPts val="0"/>
              </a:spcAft>
              <a:buSzPts val="10700"/>
              <a:buChar char="●"/>
              <a:defRPr/>
            </a:lvl1pPr>
            <a:lvl2pPr indent="-755650" lvl="1" marL="914400" algn="ctr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2pPr>
            <a:lvl3pPr indent="-755650" lvl="2" marL="1371600" algn="ctr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3pPr>
            <a:lvl4pPr indent="-755650" lvl="3" marL="1828800" algn="ctr">
              <a:spcBef>
                <a:spcPts val="0"/>
              </a:spcBef>
              <a:spcAft>
                <a:spcPts val="0"/>
              </a:spcAft>
              <a:buSzPts val="8300"/>
              <a:buChar char="●"/>
              <a:defRPr/>
            </a:lvl4pPr>
            <a:lvl5pPr indent="-755650" lvl="4" marL="2286000" algn="ctr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5pPr>
            <a:lvl6pPr indent="-755650" lvl="5" marL="2743200" algn="ctr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6pPr>
            <a:lvl7pPr indent="-755650" lvl="6" marL="3200400" algn="ctr">
              <a:spcBef>
                <a:spcPts val="0"/>
              </a:spcBef>
              <a:spcAft>
                <a:spcPts val="0"/>
              </a:spcAft>
              <a:buSzPts val="8300"/>
              <a:buChar char="●"/>
              <a:defRPr/>
            </a:lvl7pPr>
            <a:lvl8pPr indent="-755650" lvl="7" marL="3657600" algn="ctr">
              <a:spcBef>
                <a:spcPts val="0"/>
              </a:spcBef>
              <a:spcAft>
                <a:spcPts val="0"/>
              </a:spcAft>
              <a:buSzPts val="8300"/>
              <a:buChar char="○"/>
              <a:defRPr/>
            </a:lvl8pPr>
            <a:lvl9pPr indent="-755650" lvl="8" marL="4114800" algn="ctr">
              <a:spcBef>
                <a:spcPts val="0"/>
              </a:spcBef>
              <a:spcAft>
                <a:spcPts val="0"/>
              </a:spcAft>
              <a:buSzPts val="83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32046" y="3703480"/>
            <a:ext cx="28212000" cy="4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545725" lIns="545725" spcFirstLastPara="1" rIns="545725" wrap="square" tIns="545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700"/>
              <a:buNone/>
              <a:defRPr sz="16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32046" y="9590851"/>
            <a:ext cx="28212000" cy="284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45725" lIns="545725" spcFirstLastPara="1" rIns="545725" wrap="square" tIns="545725">
            <a:normAutofit/>
          </a:bodyPr>
          <a:lstStyle>
            <a:lvl1pPr indent="-9080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700"/>
              <a:buChar char="●"/>
              <a:defRPr sz="10700">
                <a:solidFill>
                  <a:schemeClr val="dk2"/>
                </a:solidFill>
              </a:defRPr>
            </a:lvl1pPr>
            <a:lvl2pPr indent="-7556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300"/>
              <a:buChar char="○"/>
              <a:defRPr sz="8300">
                <a:solidFill>
                  <a:schemeClr val="dk2"/>
                </a:solidFill>
              </a:defRPr>
            </a:lvl2pPr>
            <a:lvl3pPr indent="-7556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300"/>
              <a:buChar char="■"/>
              <a:defRPr sz="8300">
                <a:solidFill>
                  <a:schemeClr val="dk2"/>
                </a:solidFill>
              </a:defRPr>
            </a:lvl3pPr>
            <a:lvl4pPr indent="-7556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300"/>
              <a:buChar char="●"/>
              <a:defRPr sz="8300">
                <a:solidFill>
                  <a:schemeClr val="dk2"/>
                </a:solidFill>
              </a:defRPr>
            </a:lvl4pPr>
            <a:lvl5pPr indent="-7556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300"/>
              <a:buChar char="○"/>
              <a:defRPr sz="8300">
                <a:solidFill>
                  <a:schemeClr val="dk2"/>
                </a:solidFill>
              </a:defRPr>
            </a:lvl5pPr>
            <a:lvl6pPr indent="-7556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300"/>
              <a:buChar char="■"/>
              <a:defRPr sz="8300">
                <a:solidFill>
                  <a:schemeClr val="dk2"/>
                </a:solidFill>
              </a:defRPr>
            </a:lvl6pPr>
            <a:lvl7pPr indent="-7556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300"/>
              <a:buChar char="●"/>
              <a:defRPr sz="8300">
                <a:solidFill>
                  <a:schemeClr val="dk2"/>
                </a:solidFill>
              </a:defRPr>
            </a:lvl7pPr>
            <a:lvl8pPr indent="-7556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300"/>
              <a:buChar char="○"/>
              <a:defRPr sz="8300">
                <a:solidFill>
                  <a:schemeClr val="dk2"/>
                </a:solidFill>
              </a:defRPr>
            </a:lvl8pPr>
            <a:lvl9pPr indent="-7556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300"/>
              <a:buChar char="■"/>
              <a:defRPr sz="83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5725" lIns="545725" spcFirstLastPara="1" rIns="545725" wrap="square" tIns="545725">
            <a:normAutofit/>
          </a:bodyPr>
          <a:lstStyle>
            <a:lvl1pPr lvl="0" algn="r">
              <a:buNone/>
              <a:defRPr sz="6000">
                <a:solidFill>
                  <a:schemeClr val="dk2"/>
                </a:solidFill>
              </a:defRPr>
            </a:lvl1pPr>
            <a:lvl2pPr lvl="1" algn="r">
              <a:buNone/>
              <a:defRPr sz="6000">
                <a:solidFill>
                  <a:schemeClr val="dk2"/>
                </a:solidFill>
              </a:defRPr>
            </a:lvl2pPr>
            <a:lvl3pPr lvl="2" algn="r">
              <a:buNone/>
              <a:defRPr sz="6000">
                <a:solidFill>
                  <a:schemeClr val="dk2"/>
                </a:solidFill>
              </a:defRPr>
            </a:lvl3pPr>
            <a:lvl4pPr lvl="3" algn="r">
              <a:buNone/>
              <a:defRPr sz="6000">
                <a:solidFill>
                  <a:schemeClr val="dk2"/>
                </a:solidFill>
              </a:defRPr>
            </a:lvl4pPr>
            <a:lvl5pPr lvl="4" algn="r">
              <a:buNone/>
              <a:defRPr sz="6000">
                <a:solidFill>
                  <a:schemeClr val="dk2"/>
                </a:solidFill>
              </a:defRPr>
            </a:lvl5pPr>
            <a:lvl6pPr lvl="5" algn="r">
              <a:buNone/>
              <a:defRPr sz="6000">
                <a:solidFill>
                  <a:schemeClr val="dk2"/>
                </a:solidFill>
              </a:defRPr>
            </a:lvl6pPr>
            <a:lvl7pPr lvl="6" algn="r">
              <a:buNone/>
              <a:defRPr sz="6000">
                <a:solidFill>
                  <a:schemeClr val="dk2"/>
                </a:solidFill>
              </a:defRPr>
            </a:lvl7pPr>
            <a:lvl8pPr lvl="7" algn="r">
              <a:buNone/>
              <a:defRPr sz="6000">
                <a:solidFill>
                  <a:schemeClr val="dk2"/>
                </a:solidFill>
              </a:defRPr>
            </a:lvl8pPr>
            <a:lvl9pPr lvl="8" algn="r">
              <a:buNone/>
              <a:defRPr sz="6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1295175" y="6141800"/>
            <a:ext cx="7211700" cy="10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66350" lIns="66350" spcFirstLastPara="1" rIns="66350" wrap="square" tIns="66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6000">
                <a:solidFill>
                  <a:srgbClr val="008B36"/>
                </a:solidFill>
                <a:latin typeface="Nunito"/>
                <a:ea typeface="Nunito"/>
                <a:cs typeface="Nunito"/>
                <a:sym typeface="Nunito"/>
              </a:rPr>
              <a:t>PÓSTER Nº XX</a:t>
            </a:r>
            <a:endParaRPr b="1" sz="6000">
              <a:solidFill>
                <a:srgbClr val="008B3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127544" cy="614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03366" y="0"/>
            <a:ext cx="9572634" cy="61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1695260"/>
            <a:ext cx="30275999" cy="1108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